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822" y="-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5287A-994D-4642-BAB6-ED2A6A3367B4}" type="datetimeFigureOut">
              <a:rPr lang="pl-PL" smtClean="0"/>
              <a:t>29.05.2020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D09C4-538D-475F-95FB-4BDB592961CB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2" descr="Wektory stockowe: letnie ubrania, ubrania na lato, program do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0"/>
            <a:ext cx="9143999" cy="5143500"/>
          </a:xfrm>
          <a:prstGeom prst="rect">
            <a:avLst/>
          </a:prstGeom>
          <a:noFill/>
        </p:spPr>
      </p:pic>
      <p:sp>
        <p:nvSpPr>
          <p:cNvPr id="3" name="Elipsa 2"/>
          <p:cNvSpPr/>
          <p:nvPr/>
        </p:nvSpPr>
        <p:spPr>
          <a:xfrm>
            <a:off x="1187624" y="184698"/>
            <a:ext cx="6696744" cy="4774104"/>
          </a:xfrm>
          <a:prstGeom prst="ellipse">
            <a:avLst/>
          </a:prstGeom>
          <a:solidFill>
            <a:schemeClr val="bg1">
              <a:alpha val="29000"/>
            </a:schemeClr>
          </a:solidFill>
          <a:ln>
            <a:solidFill>
              <a:schemeClr val="bg1">
                <a:alpha val="0"/>
              </a:schemeClr>
            </a:solidFill>
          </a:ln>
          <a:effectLst>
            <a:glow rad="63500">
              <a:schemeClr val="bg1">
                <a:lumMod val="85000"/>
                <a:alpha val="40000"/>
              </a:schemeClr>
            </a:glow>
            <a:softEdge rad="317500"/>
          </a:effectLst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pl-PL" sz="5700" b="1" dirty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619672" y="2931790"/>
            <a:ext cx="67007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b="1" dirty="0" smtClean="0">
                <a:ln w="2857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latin typeface="Arial Black" pitchFamily="34" charset="0"/>
              </a:rPr>
              <a:t>LETNIE UBRANIA</a:t>
            </a:r>
            <a:endParaRPr lang="pl-PL" sz="4800" b="1" dirty="0">
              <a:ln w="2857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21" y="184699"/>
            <a:ext cx="4035069" cy="4958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chemat blokowy: proces alternatywny 4"/>
          <p:cNvSpPr/>
          <p:nvPr/>
        </p:nvSpPr>
        <p:spPr>
          <a:xfrm>
            <a:off x="2879874" y="3878946"/>
            <a:ext cx="3189006" cy="852518"/>
          </a:xfrm>
          <a:prstGeom prst="flowChartAlternate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2987824" y="3795886"/>
            <a:ext cx="298197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3000" b="1" dirty="0" smtClean="0"/>
              <a:t>Okulary </a:t>
            </a:r>
          </a:p>
          <a:p>
            <a:pPr algn="ctr"/>
            <a:r>
              <a:rPr lang="pl-PL" sz="3000" b="1" dirty="0" smtClean="0"/>
              <a:t>przeciwsłoneczne</a:t>
            </a:r>
            <a:endParaRPr lang="pl-PL" sz="3000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9221" y="184698"/>
            <a:ext cx="4063578" cy="49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856101" y="4219954"/>
            <a:ext cx="12298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/>
              <a:t>Klapki</a:t>
            </a:r>
            <a:endParaRPr lang="pl-PL" sz="32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6919" y="0"/>
            <a:ext cx="4637081" cy="50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41836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84698"/>
            <a:ext cx="4035069" cy="495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2915816" y="4227934"/>
            <a:ext cx="37014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/>
              <a:t> Czapka z daszkiem </a:t>
            </a:r>
            <a:endParaRPr lang="pl-PL" sz="28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3975" y="127864"/>
            <a:ext cx="4360478" cy="483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635896" y="4155926"/>
            <a:ext cx="16604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/>
              <a:t>Koszulka</a:t>
            </a:r>
            <a:endParaRPr lang="pl-PL" sz="32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3" y="184698"/>
            <a:ext cx="4100151" cy="4645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635896" y="4011910"/>
            <a:ext cx="176362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3200" b="1" dirty="0" smtClean="0"/>
              <a:t>Spodenki</a:t>
            </a:r>
            <a:endParaRPr lang="pl-PL" sz="3200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2" y="241532"/>
            <a:ext cx="4206778" cy="477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rostokąt 3"/>
          <p:cNvSpPr/>
          <p:nvPr/>
        </p:nvSpPr>
        <p:spPr>
          <a:xfrm>
            <a:off x="3660857" y="4163119"/>
            <a:ext cx="28269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     Bluzka</a:t>
            </a:r>
            <a:endParaRPr lang="pl-PL" sz="32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4303" y="184698"/>
            <a:ext cx="4100151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707904" y="4155926"/>
            <a:ext cx="192618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Spódnica</a:t>
            </a:r>
            <a:endParaRPr lang="pl-PL" sz="32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4139" y="127864"/>
            <a:ext cx="4395745" cy="5015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Prostokąt 2"/>
          <p:cNvSpPr/>
          <p:nvPr/>
        </p:nvSpPr>
        <p:spPr>
          <a:xfrm>
            <a:off x="3851920" y="4155926"/>
            <a:ext cx="185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Sukienka</a:t>
            </a:r>
            <a:endParaRPr lang="pl-PL" sz="3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15</Words>
  <Application>Microsoft Office PowerPoint</Application>
  <PresentationFormat>Pokaz na ekranie (16:9)</PresentationFormat>
  <Paragraphs>10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Ola</dc:creator>
  <cp:lastModifiedBy>Ola</cp:lastModifiedBy>
  <cp:revision>1</cp:revision>
  <dcterms:created xsi:type="dcterms:W3CDTF">2020-05-29T13:21:24Z</dcterms:created>
  <dcterms:modified xsi:type="dcterms:W3CDTF">2020-05-29T13:24:43Z</dcterms:modified>
</cp:coreProperties>
</file>